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627A6-1AFA-43EF-92C7-4AFB01EF22AE}" v="39" dt="2025-09-24T08:54:36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Holzer" userId="88327dfe86e0f3b3" providerId="LiveId" clId="{ADDDDF6B-3FD8-4707-8304-894481C3D917}"/>
    <pc:docChg chg="custSel modSld">
      <pc:chgData name="Franz Holzer" userId="88327dfe86e0f3b3" providerId="LiveId" clId="{ADDDDF6B-3FD8-4707-8304-894481C3D917}" dt="2025-09-24T08:55:16.412" v="166" actId="478"/>
      <pc:docMkLst>
        <pc:docMk/>
      </pc:docMkLst>
      <pc:sldChg chg="modSp mod">
        <pc:chgData name="Franz Holzer" userId="88327dfe86e0f3b3" providerId="LiveId" clId="{ADDDDF6B-3FD8-4707-8304-894481C3D917}" dt="2025-09-14T12:14:51.507" v="2"/>
        <pc:sldMkLst>
          <pc:docMk/>
          <pc:sldMk cId="2789539769" sldId="257"/>
        </pc:sldMkLst>
        <pc:spChg chg="mod">
          <ac:chgData name="Franz Holzer" userId="88327dfe86e0f3b3" providerId="LiveId" clId="{ADDDDF6B-3FD8-4707-8304-894481C3D917}" dt="2025-09-14T12:14:06.599" v="1" actId="14100"/>
          <ac:spMkLst>
            <pc:docMk/>
            <pc:sldMk cId="2789539769" sldId="257"/>
            <ac:spMk id="2" creationId="{23FF740D-C820-98EA-DCB0-F39A2D5AF9AE}"/>
          </ac:spMkLst>
        </pc:spChg>
        <pc:spChg chg="mod">
          <ac:chgData name="Franz Holzer" userId="88327dfe86e0f3b3" providerId="LiveId" clId="{ADDDDF6B-3FD8-4707-8304-894481C3D917}" dt="2025-09-14T12:14:51.507" v="2"/>
          <ac:spMkLst>
            <pc:docMk/>
            <pc:sldMk cId="2789539769" sldId="257"/>
            <ac:spMk id="3" creationId="{FB4C6250-0A66-09F9-E1C8-10BE7817D0B5}"/>
          </ac:spMkLst>
        </pc:spChg>
      </pc:sldChg>
      <pc:sldChg chg="addSp modSp mod">
        <pc:chgData name="Franz Holzer" userId="88327dfe86e0f3b3" providerId="LiveId" clId="{ADDDDF6B-3FD8-4707-8304-894481C3D917}" dt="2025-09-24T08:54:40.601" v="165" actId="20577"/>
        <pc:sldMkLst>
          <pc:docMk/>
          <pc:sldMk cId="2075811856" sldId="258"/>
        </pc:sldMkLst>
        <pc:spChg chg="mod">
          <ac:chgData name="Franz Holzer" userId="88327dfe86e0f3b3" providerId="LiveId" clId="{ADDDDF6B-3FD8-4707-8304-894481C3D917}" dt="2025-09-24T08:54:40.601" v="165" actId="20577"/>
          <ac:spMkLst>
            <pc:docMk/>
            <pc:sldMk cId="2075811856" sldId="258"/>
            <ac:spMk id="3" creationId="{425F9DE3-D40D-05D4-DE3E-D39BDA6B68D2}"/>
          </ac:spMkLst>
        </pc:spChg>
        <pc:spChg chg="add">
          <ac:chgData name="Franz Holzer" userId="88327dfe86e0f3b3" providerId="LiveId" clId="{ADDDDF6B-3FD8-4707-8304-894481C3D917}" dt="2025-09-24T08:52:47.704" v="150"/>
          <ac:spMkLst>
            <pc:docMk/>
            <pc:sldMk cId="2075811856" sldId="258"/>
            <ac:spMk id="4" creationId="{F0DFCA5D-FFCA-A227-6534-E40578F65C2E}"/>
          </ac:spMkLst>
        </pc:spChg>
        <pc:spChg chg="add mod">
          <ac:chgData name="Franz Holzer" userId="88327dfe86e0f3b3" providerId="LiveId" clId="{ADDDDF6B-3FD8-4707-8304-894481C3D917}" dt="2025-09-24T08:53:22.714" v="152"/>
          <ac:spMkLst>
            <pc:docMk/>
            <pc:sldMk cId="2075811856" sldId="258"/>
            <ac:spMk id="5" creationId="{4BFC1DF5-B101-A5F4-7AE1-E5566B40110B}"/>
          </ac:spMkLst>
        </pc:spChg>
        <pc:spChg chg="add mod">
          <ac:chgData name="Franz Holzer" userId="88327dfe86e0f3b3" providerId="LiveId" clId="{ADDDDF6B-3FD8-4707-8304-894481C3D917}" dt="2025-09-24T08:53:59.590" v="159" actId="1076"/>
          <ac:spMkLst>
            <pc:docMk/>
            <pc:sldMk cId="2075811856" sldId="258"/>
            <ac:spMk id="6" creationId="{3A835B52-A59C-4F22-A96A-8E57B6B6831A}"/>
          </ac:spMkLst>
        </pc:spChg>
        <pc:spChg chg="add">
          <ac:chgData name="Franz Holzer" userId="88327dfe86e0f3b3" providerId="LiveId" clId="{ADDDDF6B-3FD8-4707-8304-894481C3D917}" dt="2025-09-24T08:54:04.970" v="160"/>
          <ac:spMkLst>
            <pc:docMk/>
            <pc:sldMk cId="2075811856" sldId="258"/>
            <ac:spMk id="7" creationId="{D7AF1321-1825-4040-83E1-6FF9EB3B5D9F}"/>
          </ac:spMkLst>
        </pc:spChg>
        <pc:spChg chg="add">
          <ac:chgData name="Franz Holzer" userId="88327dfe86e0f3b3" providerId="LiveId" clId="{ADDDDF6B-3FD8-4707-8304-894481C3D917}" dt="2025-09-24T08:54:28.272" v="162"/>
          <ac:spMkLst>
            <pc:docMk/>
            <pc:sldMk cId="2075811856" sldId="258"/>
            <ac:spMk id="8" creationId="{99A2D000-84C5-324F-1E4E-F8CC83F60636}"/>
          </ac:spMkLst>
        </pc:spChg>
      </pc:sldChg>
      <pc:sldChg chg="addSp delSp modSp mod">
        <pc:chgData name="Franz Holzer" userId="88327dfe86e0f3b3" providerId="LiveId" clId="{ADDDDF6B-3FD8-4707-8304-894481C3D917}" dt="2025-09-24T08:55:16.412" v="166" actId="478"/>
        <pc:sldMkLst>
          <pc:docMk/>
          <pc:sldMk cId="1057489056" sldId="259"/>
        </pc:sldMkLst>
        <pc:spChg chg="del mod">
          <ac:chgData name="Franz Holzer" userId="88327dfe86e0f3b3" providerId="LiveId" clId="{ADDDDF6B-3FD8-4707-8304-894481C3D917}" dt="2025-09-24T08:47:39.501" v="140" actId="478"/>
          <ac:spMkLst>
            <pc:docMk/>
            <pc:sldMk cId="1057489056" sldId="259"/>
            <ac:spMk id="3" creationId="{A61A3192-E6A9-61AD-55CF-C03AD0ED6A8A}"/>
          </ac:spMkLst>
        </pc:spChg>
        <pc:spChg chg="add del mod">
          <ac:chgData name="Franz Holzer" userId="88327dfe86e0f3b3" providerId="LiveId" clId="{ADDDDF6B-3FD8-4707-8304-894481C3D917}" dt="2025-09-24T08:55:16.412" v="166" actId="478"/>
          <ac:spMkLst>
            <pc:docMk/>
            <pc:sldMk cId="1057489056" sldId="259"/>
            <ac:spMk id="5" creationId="{35F5A3E4-90C3-38CF-74BE-3352B07D6F22}"/>
          </ac:spMkLst>
        </pc:spChg>
        <pc:spChg chg="add mod">
          <ac:chgData name="Franz Holzer" userId="88327dfe86e0f3b3" providerId="LiveId" clId="{ADDDDF6B-3FD8-4707-8304-894481C3D917}" dt="2025-09-24T08:49:41.865" v="149" actId="1076"/>
          <ac:spMkLst>
            <pc:docMk/>
            <pc:sldMk cId="1057489056" sldId="259"/>
            <ac:spMk id="7" creationId="{998A69DC-BF79-CFE4-746A-F0866DA32CE8}"/>
          </ac:spMkLst>
        </pc:spChg>
      </pc:sldChg>
      <pc:sldChg chg="addSp delSp modSp mod">
        <pc:chgData name="Franz Holzer" userId="88327dfe86e0f3b3" providerId="LiveId" clId="{ADDDDF6B-3FD8-4707-8304-894481C3D917}" dt="2025-09-24T08:42:16.463" v="139" actId="313"/>
        <pc:sldMkLst>
          <pc:docMk/>
          <pc:sldMk cId="148950685" sldId="260"/>
        </pc:sldMkLst>
        <pc:spChg chg="mod">
          <ac:chgData name="Franz Holzer" userId="88327dfe86e0f3b3" providerId="LiveId" clId="{ADDDDF6B-3FD8-4707-8304-894481C3D917}" dt="2025-09-14T12:18:07.096" v="9" actId="14100"/>
          <ac:spMkLst>
            <pc:docMk/>
            <pc:sldMk cId="148950685" sldId="260"/>
            <ac:spMk id="2" creationId="{3C039017-38BE-C9E1-3C43-EF4CB3CEA8B5}"/>
          </ac:spMkLst>
        </pc:spChg>
        <pc:spChg chg="mod">
          <ac:chgData name="Franz Holzer" userId="88327dfe86e0f3b3" providerId="LiveId" clId="{ADDDDF6B-3FD8-4707-8304-894481C3D917}" dt="2025-09-24T08:42:16.463" v="139" actId="313"/>
          <ac:spMkLst>
            <pc:docMk/>
            <pc:sldMk cId="148950685" sldId="260"/>
            <ac:spMk id="3" creationId="{CAE83087-08D0-3EEA-0633-D987D88F6D61}"/>
          </ac:spMkLst>
        </pc:spChg>
        <pc:picChg chg="add mod">
          <ac:chgData name="Franz Holzer" userId="88327dfe86e0f3b3" providerId="LiveId" clId="{ADDDDF6B-3FD8-4707-8304-894481C3D917}" dt="2025-09-14T12:21:07.156" v="25" actId="1076"/>
          <ac:picMkLst>
            <pc:docMk/>
            <pc:sldMk cId="148950685" sldId="260"/>
            <ac:picMk id="6" creationId="{7E7A8D16-62E1-43BE-31A5-5A0B4DFAE3B9}"/>
          </ac:picMkLst>
        </pc:picChg>
      </pc:sldChg>
      <pc:sldChg chg="addSp delSp modSp mod">
        <pc:chgData name="Franz Holzer" userId="88327dfe86e0f3b3" providerId="LiveId" clId="{ADDDDF6B-3FD8-4707-8304-894481C3D917}" dt="2025-09-24T08:40:29.717" v="131" actId="20577"/>
        <pc:sldMkLst>
          <pc:docMk/>
          <pc:sldMk cId="133307297" sldId="261"/>
        </pc:sldMkLst>
        <pc:spChg chg="mod">
          <ac:chgData name="Franz Holzer" userId="88327dfe86e0f3b3" providerId="LiveId" clId="{ADDDDF6B-3FD8-4707-8304-894481C3D917}" dt="2025-09-24T08:40:29.717" v="131" actId="20577"/>
          <ac:spMkLst>
            <pc:docMk/>
            <pc:sldMk cId="133307297" sldId="261"/>
            <ac:spMk id="3" creationId="{15734DBD-FBF6-BEA8-4029-55B246F04815}"/>
          </ac:spMkLst>
        </pc:spChg>
        <pc:picChg chg="add mod">
          <ac:chgData name="Franz Holzer" userId="88327dfe86e0f3b3" providerId="LiveId" clId="{ADDDDF6B-3FD8-4707-8304-894481C3D917}" dt="2025-09-14T12:23:06.453" v="32" actId="1076"/>
          <ac:picMkLst>
            <pc:docMk/>
            <pc:sldMk cId="133307297" sldId="261"/>
            <ac:picMk id="6" creationId="{27A18D89-380F-C6DA-33B9-3B3625349F69}"/>
          </ac:picMkLst>
        </pc:picChg>
      </pc:sldChg>
      <pc:sldChg chg="addSp delSp modSp mod">
        <pc:chgData name="Franz Holzer" userId="88327dfe86e0f3b3" providerId="LiveId" clId="{ADDDDF6B-3FD8-4707-8304-894481C3D917}" dt="2025-09-24T08:38:29.249" v="120"/>
        <pc:sldMkLst>
          <pc:docMk/>
          <pc:sldMk cId="4055262598" sldId="262"/>
        </pc:sldMkLst>
        <pc:spChg chg="mod">
          <ac:chgData name="Franz Holzer" userId="88327dfe86e0f3b3" providerId="LiveId" clId="{ADDDDF6B-3FD8-4707-8304-894481C3D917}" dt="2025-09-24T08:25:07.460" v="77"/>
          <ac:spMkLst>
            <pc:docMk/>
            <pc:sldMk cId="4055262598" sldId="262"/>
            <ac:spMk id="2" creationId="{335E1A7C-B247-1F7E-EC99-C973CCCF6B1C}"/>
          </ac:spMkLst>
        </pc:spChg>
        <pc:spChg chg="mod">
          <ac:chgData name="Franz Holzer" userId="88327dfe86e0f3b3" providerId="LiveId" clId="{ADDDDF6B-3FD8-4707-8304-894481C3D917}" dt="2025-09-24T08:38:29.249" v="120"/>
          <ac:spMkLst>
            <pc:docMk/>
            <pc:sldMk cId="4055262598" sldId="262"/>
            <ac:spMk id="3" creationId="{8D823240-C020-3610-6D6E-AB14C77CAC90}"/>
          </ac:spMkLst>
        </pc:spChg>
        <pc:spChg chg="ord">
          <ac:chgData name="Franz Holzer" userId="88327dfe86e0f3b3" providerId="LiveId" clId="{ADDDDF6B-3FD8-4707-8304-894481C3D917}" dt="2025-09-14T12:24:36.949" v="69" actId="166"/>
          <ac:spMkLst>
            <pc:docMk/>
            <pc:sldMk cId="4055262598" sldId="262"/>
            <ac:spMk id="5" creationId="{265F4C33-487A-F228-0FF0-AEA42B4742F5}"/>
          </ac:spMkLst>
        </pc:spChg>
        <pc:picChg chg="add mod">
          <ac:chgData name="Franz Holzer" userId="88327dfe86e0f3b3" providerId="LiveId" clId="{ADDDDF6B-3FD8-4707-8304-894481C3D917}" dt="2025-09-14T12:24:31.955" v="68" actId="1076"/>
          <ac:picMkLst>
            <pc:docMk/>
            <pc:sldMk cId="4055262598" sldId="262"/>
            <ac:picMk id="7" creationId="{18ECA0C5-92FA-AEFA-63D3-96F6841ACC69}"/>
          </ac:picMkLst>
        </pc:picChg>
      </pc:sldChg>
      <pc:sldChg chg="addSp delSp modSp mod">
        <pc:chgData name="Franz Holzer" userId="88327dfe86e0f3b3" providerId="LiveId" clId="{ADDDDF6B-3FD8-4707-8304-894481C3D917}" dt="2025-09-24T08:33:54.952" v="118" actId="6549"/>
        <pc:sldMkLst>
          <pc:docMk/>
          <pc:sldMk cId="2779794131" sldId="263"/>
        </pc:sldMkLst>
        <pc:spChg chg="mod">
          <ac:chgData name="Franz Holzer" userId="88327dfe86e0f3b3" providerId="LiveId" clId="{ADDDDF6B-3FD8-4707-8304-894481C3D917}" dt="2025-09-24T08:33:54.952" v="118" actId="6549"/>
          <ac:spMkLst>
            <pc:docMk/>
            <pc:sldMk cId="2779794131" sldId="263"/>
            <ac:spMk id="3" creationId="{83D82F2C-9FBC-A29B-2CDC-32978547BD30}"/>
          </ac:spMkLst>
        </pc:spChg>
        <pc:spChg chg="add">
          <ac:chgData name="Franz Holzer" userId="88327dfe86e0f3b3" providerId="LiveId" clId="{ADDDDF6B-3FD8-4707-8304-894481C3D917}" dt="2025-09-24T08:32:31.231" v="107"/>
          <ac:spMkLst>
            <pc:docMk/>
            <pc:sldMk cId="2779794131" sldId="263"/>
            <ac:spMk id="6" creationId="{CABE6F9B-1741-5FEB-917B-04144F81AF35}"/>
          </ac:spMkLst>
        </pc:spChg>
        <pc:picChg chg="add mod">
          <ac:chgData name="Franz Holzer" userId="88327dfe86e0f3b3" providerId="LiveId" clId="{ADDDDF6B-3FD8-4707-8304-894481C3D917}" dt="2025-09-24T08:27:58.209" v="87" actId="1076"/>
          <ac:picMkLst>
            <pc:docMk/>
            <pc:sldMk cId="2779794131" sldId="263"/>
            <ac:picMk id="5" creationId="{37946632-3894-5798-07FA-CFDAF5372E00}"/>
          </ac:picMkLst>
        </pc:picChg>
        <pc:picChg chg="del">
          <ac:chgData name="Franz Holzer" userId="88327dfe86e0f3b3" providerId="LiveId" clId="{ADDDDF6B-3FD8-4707-8304-894481C3D917}" dt="2025-09-24T08:27:44.456" v="84" actId="478"/>
          <ac:picMkLst>
            <pc:docMk/>
            <pc:sldMk cId="2779794131" sldId="263"/>
            <ac:picMk id="7" creationId="{0E84A2BF-0E0C-6278-832B-B31C5C34AF2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398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633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066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1414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6174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8981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8174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61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998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595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278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811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400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981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291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391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747BC-D226-4C09-9D34-F59520D6F9AD}" type="datetimeFigureOut">
              <a:rPr lang="de-CH" smtClean="0"/>
              <a:t>24.09.2025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1F769C-8D9A-44AB-9AC9-6035F7B6609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407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hyperlink" Target="https://www.swisstransfer.com/fr-c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F740D-C820-98EA-DCB0-F39A2D5AF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5357498" cy="2224408"/>
          </a:xfrm>
        </p:spPr>
        <p:txBody>
          <a:bodyPr anchor="t">
            <a:normAutofit fontScale="90000"/>
          </a:bodyPr>
          <a:lstStyle/>
          <a:p>
            <a:r>
              <a:rPr lang="fr-FR" sz="4000">
                <a:solidFill>
                  <a:schemeClr val="tx2"/>
                </a:solidFill>
              </a:rPr>
              <a:t>Comment puis-je soumettre des images à ma contribution au site Web ?</a:t>
            </a:r>
            <a:endParaRPr lang="de-CH" sz="4000" noProof="0" dirty="0">
              <a:solidFill>
                <a:schemeClr val="tx2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4C6250-0A66-09F9-E1C8-10BE7817D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de-CH" sz="2000" noProof="0" dirty="0" err="1">
                <a:solidFill>
                  <a:schemeClr val="tx2"/>
                </a:solidFill>
              </a:rPr>
              <a:t>Retraité</a:t>
            </a:r>
            <a:r>
              <a:rPr lang="de-CH" sz="2000" noProof="0" dirty="0">
                <a:solidFill>
                  <a:schemeClr val="tx2"/>
                </a:solidFill>
              </a:rPr>
              <a:t>-es syndicom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A5455E1-4B96-6FD5-3DCA-DD018B96C2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3530594"/>
            <a:ext cx="4141760" cy="71121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8953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156B6-04DC-2B40-0919-2B27F924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Instructions étape par étape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5F9DE3-D40D-05D4-DE3E-D39BDA6B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Taille des images
Contrairement au bulletin, où la résolution la plus élevée possible est attendue, les photos du site web ne doivent pas être trop grandes :
Pas plus de 500 Ko par image
Résolution max. 2500pixels
Si tu ne peux pas adapter les images toi-même, nous pouvons le faire pour toi.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7581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8192F-05B8-D125-C89F-6BE4E3A35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CDBB9-EBBD-3287-359B-0D4DBF600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Instructions étape par étape</a:t>
            </a:r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98A69DC-BF79-CFE4-746A-F0866DA32CE8}"/>
              </a:ext>
            </a:extLst>
          </p:cNvPr>
          <p:cNvSpPr txBox="1"/>
          <p:nvPr/>
        </p:nvSpPr>
        <p:spPr>
          <a:xfrm>
            <a:off x="2589212" y="1709575"/>
            <a:ext cx="85915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dirty="0"/>
              <a:t>📸 </a:t>
            </a:r>
            <a:r>
              <a:rPr lang="fr-FR" b="1" dirty="0"/>
              <a:t>Limite le nombre d’images</a:t>
            </a:r>
            <a:r>
              <a:rPr lang="fr-FR" dirty="0"/>
              <a:t> Utilise au maximum 20 images par événement. Sélectionne les meilleures et élimine celles qui sont moins pertinentes.</a:t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/>
              <a:t>🗓️ </a:t>
            </a:r>
            <a:r>
              <a:rPr lang="fr-FR" b="1" dirty="0"/>
              <a:t>Entrées de l’agenda</a:t>
            </a:r>
            <a:r>
              <a:rPr lang="fr-FR" dirty="0"/>
              <a:t> Une à deux images percutantes suffisent pour illustrer une entrée dans l’agenda.</a:t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/>
              <a:t>🔁 </a:t>
            </a:r>
            <a:r>
              <a:rPr lang="fr-FR" b="1" dirty="0"/>
              <a:t>Évite les répétitions</a:t>
            </a:r>
            <a:r>
              <a:rPr lang="fr-FR" dirty="0"/>
              <a:t> Ne publie pas plusieurs fois des images similaires ou identiques.</a:t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/>
              <a:t>🚫 </a:t>
            </a:r>
            <a:r>
              <a:rPr lang="fr-FR" b="1" dirty="0"/>
              <a:t>Pas d’images compromettantes</a:t>
            </a:r>
            <a:r>
              <a:rPr lang="fr-FR" dirty="0"/>
              <a:t> Veille à ne pas diffuser de photos montrant des personnes dans des situations embarrassantes ou inappropriées.</a:t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/>
              <a:t>✅ </a:t>
            </a:r>
            <a:r>
              <a:rPr lang="fr-FR" b="1" dirty="0"/>
              <a:t>Consentement requis</a:t>
            </a:r>
            <a:r>
              <a:rPr lang="fr-FR" dirty="0"/>
              <a:t> Assure-toi que les personnes photographiées ont donné leur accord explicite pour la publication de leur image sur le site.</a:t>
            </a:r>
          </a:p>
        </p:txBody>
      </p:sp>
    </p:spTree>
    <p:extLst>
      <p:ext uri="{BB962C8B-B14F-4D97-AF65-F5344CB8AC3E}">
        <p14:creationId xmlns:p14="http://schemas.microsoft.com/office/powerpoint/2010/main" val="105748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039017-38BE-C9E1-3C43-EF4CB3CE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5546251" cy="1280890"/>
          </a:xfrm>
        </p:spPr>
        <p:txBody>
          <a:bodyPr>
            <a:normAutofit/>
          </a:bodyPr>
          <a:lstStyle/>
          <a:p>
            <a:r>
              <a:rPr lang="de-CH" sz="3200" dirty="0" err="1"/>
              <a:t>Transfert</a:t>
            </a:r>
            <a:r>
              <a:rPr lang="de-CH" sz="3200" dirty="0"/>
              <a:t> de </a:t>
            </a:r>
            <a:r>
              <a:rPr lang="de-CH" sz="3200" dirty="0" err="1"/>
              <a:t>vos</a:t>
            </a:r>
            <a:r>
              <a:rPr lang="de-CH" sz="3200" dirty="0"/>
              <a:t> </a:t>
            </a:r>
            <a:r>
              <a:rPr lang="de-CH" sz="3200" dirty="0" err="1"/>
              <a:t>images</a:t>
            </a:r>
            <a:endParaRPr lang="de-CH" sz="32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E83087-08D0-3EEA-0633-D987D88F6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5" y="2133600"/>
            <a:ext cx="4791489" cy="3777622"/>
          </a:xfrm>
        </p:spPr>
        <p:txBody>
          <a:bodyPr>
            <a:normAutofit fontScale="92500"/>
          </a:bodyPr>
          <a:lstStyle/>
          <a:p>
            <a:r>
              <a:rPr lang="fr-FR" dirty="0">
                <a:solidFill>
                  <a:srgbClr val="000000"/>
                </a:solidFill>
              </a:rPr>
              <a:t>L’envoi des images par e-mail n’est pas pratique et crée un grand espace de stockage de données pour chaque destinataire. Par conséquent, nous vous recommandons d’envoyer les images via </a:t>
            </a:r>
            <a:r>
              <a:rPr lang="fr-FR" b="1" dirty="0" err="1">
                <a:solidFill>
                  <a:srgbClr val="000000"/>
                </a:solidFill>
              </a:rPr>
              <a:t>swisstransfer</a:t>
            </a:r>
            <a:r>
              <a:rPr lang="fr-FR" dirty="0">
                <a:solidFill>
                  <a:srgbClr val="000000"/>
                </a:solidFill>
              </a:rPr>
              <a:t>.</a:t>
            </a:r>
            <a:br>
              <a:rPr lang="fr-FR" dirty="0">
                <a:solidFill>
                  <a:srgbClr val="000000"/>
                </a:solidFill>
              </a:rPr>
            </a:br>
            <a:r>
              <a:rPr lang="fr-FR" dirty="0">
                <a:solidFill>
                  <a:srgbClr val="000000"/>
                </a:solidFill>
              </a:rPr>
              <a:t>C’est très facile.
Visite le site web de </a:t>
            </a:r>
            <a:r>
              <a:rPr lang="fr-FR" dirty="0" err="1">
                <a:solidFill>
                  <a:srgbClr val="000000"/>
                </a:solidFill>
              </a:rPr>
              <a:t>swisstransfer</a:t>
            </a:r>
            <a:r>
              <a:rPr lang="fr-FR" dirty="0">
                <a:solidFill>
                  <a:srgbClr val="000000"/>
                </a:solidFill>
              </a:rPr>
              <a:t> à l’adresse suivante :</a:t>
            </a:r>
            <a:br>
              <a:rPr lang="fr-FR" dirty="0">
                <a:solidFill>
                  <a:srgbClr val="000000"/>
                </a:solidFill>
              </a:rPr>
            </a:br>
            <a:br>
              <a:rPr lang="fr-FR" dirty="0">
                <a:solidFill>
                  <a:srgbClr val="000000"/>
                </a:solidFill>
              </a:rPr>
            </a:br>
            <a:r>
              <a:rPr lang="fr-FR" dirty="0">
                <a:solidFill>
                  <a:srgbClr val="000000"/>
                </a:solidFill>
                <a:hlinkClick r:id="rId2"/>
              </a:rPr>
              <a:t>https://www.swisstransfer.com/fr-ch</a:t>
            </a:r>
            <a:r>
              <a:rPr lang="fr-FR" dirty="0">
                <a:solidFill>
                  <a:srgbClr val="000000"/>
                </a:solidFill>
              </a:rPr>
              <a:t>
Insère tes images ou des dossiers entiers.</a:t>
            </a:r>
            <a:endParaRPr lang="de-CH" dirty="0">
              <a:solidFill>
                <a:srgbClr val="000000"/>
              </a:solidFill>
            </a:endParaRPr>
          </a:p>
        </p:txBody>
      </p:sp>
      <p:pic>
        <p:nvPicPr>
          <p:cNvPr id="6" name="Grafik 5" descr="Ein Bild, das Text, Screenshot, Schrift, Betriebssystem enthält.&#10;&#10;KI-generierte Inhalte können fehlerhaft sein.">
            <a:extLst>
              <a:ext uri="{FF2B5EF4-FFF2-40B4-BE49-F238E27FC236}">
                <a16:creationId xmlns:a16="http://schemas.microsoft.com/office/drawing/2014/main" id="{7E7A8D16-62E1-43BE-31A5-5A0B4DFAE3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90" y="2133600"/>
            <a:ext cx="3223539" cy="336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14C165-EF84-0B9A-07FE-D09390C3E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de-CH" sz="3200"/>
              <a:t>Insertion de fichiers</a:t>
            </a:r>
            <a:endParaRPr lang="de-CH" sz="32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34DBD-FBF6-BEA8-4029-55B246F04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3609404" cy="3777622"/>
          </a:xfrm>
        </p:spPr>
        <p:txBody>
          <a:bodyPr>
            <a:norm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Entre ton adresse e-mail.
Écrive un court message
tu recevras alors un code de confirmation que tu devras insérer.</a:t>
            </a:r>
            <a:endParaRPr lang="de-CH" sz="1600" dirty="0">
              <a:solidFill>
                <a:schemeClr val="tx1"/>
              </a:solidFill>
            </a:endParaRPr>
          </a:p>
        </p:txBody>
      </p:sp>
      <p:pic>
        <p:nvPicPr>
          <p:cNvPr id="6" name="Grafik 5" descr="Ein Bild, das Text, Screenshot, Software, Betriebssystem enthält.&#10;&#10;KI-generierte Inhalte können fehlerhaft sein.">
            <a:extLst>
              <a:ext uri="{FF2B5EF4-FFF2-40B4-BE49-F238E27FC236}">
                <a16:creationId xmlns:a16="http://schemas.microsoft.com/office/drawing/2014/main" id="{27A18D89-380F-C6DA-33B9-3B3625349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594" y="1264555"/>
            <a:ext cx="6584251" cy="52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5E1A7C-B247-1F7E-EC99-C973CCCF6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de-CH" sz="3200" dirty="0" err="1"/>
              <a:t>Clôture</a:t>
            </a:r>
            <a:endParaRPr lang="de-CH" sz="32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823240-C020-3610-6D6E-AB14C77CA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Presque terminé
Il te reste à copier le lien et à le coller dans ton message..
Le destinataire pourra alors télécharger tes images.</a:t>
            </a:r>
            <a:endParaRPr lang="de-CH" dirty="0">
              <a:solidFill>
                <a:srgbClr val="000000"/>
              </a:solidFill>
            </a:endParaRPr>
          </a:p>
        </p:txBody>
      </p:sp>
      <p:pic>
        <p:nvPicPr>
          <p:cNvPr id="7" name="Grafik 6" descr="Ein Bild, das Text, Screenshot, Software, Webseite enthält.&#10;&#10;KI-generierte Inhalte können fehlerhaft sein.">
            <a:extLst>
              <a:ext uri="{FF2B5EF4-FFF2-40B4-BE49-F238E27FC236}">
                <a16:creationId xmlns:a16="http://schemas.microsoft.com/office/drawing/2014/main" id="{18ECA0C5-92FA-AEFA-63D3-96F6841AC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740" y="533162"/>
            <a:ext cx="3909399" cy="5471634"/>
          </a:xfrm>
          <a:prstGeom prst="rect">
            <a:avLst/>
          </a:prstGeom>
        </p:spPr>
      </p:pic>
      <p:sp>
        <p:nvSpPr>
          <p:cNvPr id="5" name="Sprechblase: oval 4">
            <a:extLst>
              <a:ext uri="{FF2B5EF4-FFF2-40B4-BE49-F238E27FC236}">
                <a16:creationId xmlns:a16="http://schemas.microsoft.com/office/drawing/2014/main" id="{265F4C33-487A-F228-0FF0-AEA42B4742F5}"/>
              </a:ext>
            </a:extLst>
          </p:cNvPr>
          <p:cNvSpPr/>
          <p:nvPr/>
        </p:nvSpPr>
        <p:spPr>
          <a:xfrm>
            <a:off x="9760649" y="2588259"/>
            <a:ext cx="1958600" cy="680720"/>
          </a:xfrm>
          <a:prstGeom prst="wedgeEllipseCallout">
            <a:avLst>
              <a:gd name="adj1" fmla="val -24644"/>
              <a:gd name="adj2" fmla="val 871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/>
              <a:t>Copier le lien ici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5526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88966F-AEFE-0423-BDA8-5F4523418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de-CH" sz="3200"/>
              <a:t>Merci beaucoup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D82F2C-9FBC-A29B-2CDC-32978547B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Tus trouves toutes les informations sur le sujet ici :
https://syndicom.ch/fr/retraite-e-s/news/manuel-groupes/
Si tu as des questions, n’hésite pas à m’écrire à l’adresse suivante : f.holzer@bluewin.ch</a:t>
            </a:r>
            <a:endParaRPr lang="de-CH" sz="1600" dirty="0">
              <a:solidFill>
                <a:schemeClr val="tx1"/>
              </a:solidFill>
            </a:endParaRPr>
          </a:p>
        </p:txBody>
      </p:sp>
      <p:pic>
        <p:nvPicPr>
          <p:cNvPr id="5" name="Grafik 4" descr="Ein Bild, das Text, Menschliches Gesicht, Screenshot, Mann enthält.">
            <a:extLst>
              <a:ext uri="{FF2B5EF4-FFF2-40B4-BE49-F238E27FC236}">
                <a16:creationId xmlns:a16="http://schemas.microsoft.com/office/drawing/2014/main" id="{37946632-3894-5798-07FA-CFDAF5372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274" y="1905000"/>
            <a:ext cx="4943733" cy="3695124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ABE6F9B-1741-5FEB-917B-04144F81A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 tu as une question</a:t>
            </a:r>
          </a:p>
        </p:txBody>
      </p:sp>
    </p:spTree>
    <p:extLst>
      <p:ext uri="{BB962C8B-B14F-4D97-AF65-F5344CB8AC3E}">
        <p14:creationId xmlns:p14="http://schemas.microsoft.com/office/powerpoint/2010/main" val="277979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372</Words>
  <Application>Microsoft Office PowerPoint</Application>
  <PresentationFormat>Breitbild</PresentationFormat>
  <Paragraphs>20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Fetzen</vt:lpstr>
      <vt:lpstr>Comment puis-je soumettre des images à ma contribution au site Web ?</vt:lpstr>
      <vt:lpstr>Instructions étape par étape</vt:lpstr>
      <vt:lpstr>Instructions étape par étape</vt:lpstr>
      <vt:lpstr>Transfert de vos images</vt:lpstr>
      <vt:lpstr>Insertion de fichiers</vt:lpstr>
      <vt:lpstr>Clôture</vt:lpstr>
      <vt:lpstr>Merci beaucoup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Franz Holzer</dc:creator>
  <cp:lastModifiedBy>Franz Holzer</cp:lastModifiedBy>
  <cp:revision>2</cp:revision>
  <dcterms:created xsi:type="dcterms:W3CDTF">2025-08-05T09:28:22Z</dcterms:created>
  <dcterms:modified xsi:type="dcterms:W3CDTF">2025-09-24T08:55:25Z</dcterms:modified>
</cp:coreProperties>
</file>