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F2E071-DFBD-4160-98CA-087B9C92DCE9}" v="10" dt="2025-09-14T10:59:57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z Holzer" userId="88327dfe86e0f3b3" providerId="LiveId" clId="{ADDDDF6B-3FD8-4707-8304-894481C3D917}"/>
    <pc:docChg chg="undo custSel modSld">
      <pc:chgData name="Franz Holzer" userId="88327dfe86e0f3b3" providerId="LiveId" clId="{ADDDDF6B-3FD8-4707-8304-894481C3D917}" dt="2025-09-14T11:03:08.928" v="45" actId="14100"/>
      <pc:docMkLst>
        <pc:docMk/>
      </pc:docMkLst>
      <pc:sldChg chg="modSp mod">
        <pc:chgData name="Franz Holzer" userId="88327dfe86e0f3b3" providerId="LiveId" clId="{ADDDDF6B-3FD8-4707-8304-894481C3D917}" dt="2025-09-14T10:53:40.566" v="19" actId="6549"/>
        <pc:sldMkLst>
          <pc:docMk/>
          <pc:sldMk cId="2075811856" sldId="258"/>
        </pc:sldMkLst>
        <pc:spChg chg="mod">
          <ac:chgData name="Franz Holzer" userId="88327dfe86e0f3b3" providerId="LiveId" clId="{ADDDDF6B-3FD8-4707-8304-894481C3D917}" dt="2025-09-14T10:53:40.566" v="19" actId="6549"/>
          <ac:spMkLst>
            <pc:docMk/>
            <pc:sldMk cId="2075811856" sldId="258"/>
            <ac:spMk id="3" creationId="{425F9DE3-D40D-05D4-DE3E-D39BDA6B68D2}"/>
          </ac:spMkLst>
        </pc:spChg>
      </pc:sldChg>
      <pc:sldChg chg="addSp modSp mod">
        <pc:chgData name="Franz Holzer" userId="88327dfe86e0f3b3" providerId="LiveId" clId="{ADDDDF6B-3FD8-4707-8304-894481C3D917}" dt="2025-09-14T11:00:37.495" v="35" actId="27636"/>
        <pc:sldMkLst>
          <pc:docMk/>
          <pc:sldMk cId="1057489056" sldId="259"/>
        </pc:sldMkLst>
        <pc:spChg chg="mod">
          <ac:chgData name="Franz Holzer" userId="88327dfe86e0f3b3" providerId="LiveId" clId="{ADDDDF6B-3FD8-4707-8304-894481C3D917}" dt="2025-09-14T11:00:37.495" v="35" actId="27636"/>
          <ac:spMkLst>
            <pc:docMk/>
            <pc:sldMk cId="1057489056" sldId="259"/>
            <ac:spMk id="3" creationId="{A61A3192-E6A9-61AD-55CF-C03AD0ED6A8A}"/>
          </ac:spMkLst>
        </pc:spChg>
        <pc:spChg chg="add">
          <ac:chgData name="Franz Holzer" userId="88327dfe86e0f3b3" providerId="LiveId" clId="{ADDDDF6B-3FD8-4707-8304-894481C3D917}" dt="2025-09-14T10:57:39.147" v="20"/>
          <ac:spMkLst>
            <pc:docMk/>
            <pc:sldMk cId="1057489056" sldId="259"/>
            <ac:spMk id="4" creationId="{7C497698-A976-3E29-A809-29E04C5884A6}"/>
          </ac:spMkLst>
        </pc:spChg>
        <pc:spChg chg="add">
          <ac:chgData name="Franz Holzer" userId="88327dfe86e0f3b3" providerId="LiveId" clId="{ADDDDF6B-3FD8-4707-8304-894481C3D917}" dt="2025-09-14T10:57:39.147" v="20"/>
          <ac:spMkLst>
            <pc:docMk/>
            <pc:sldMk cId="1057489056" sldId="259"/>
            <ac:spMk id="5" creationId="{3023DD44-C376-9329-3DED-692A035268EC}"/>
          </ac:spMkLst>
        </pc:spChg>
        <pc:spChg chg="add">
          <ac:chgData name="Franz Holzer" userId="88327dfe86e0f3b3" providerId="LiveId" clId="{ADDDDF6B-3FD8-4707-8304-894481C3D917}" dt="2025-09-14T10:57:39.147" v="20"/>
          <ac:spMkLst>
            <pc:docMk/>
            <pc:sldMk cId="1057489056" sldId="259"/>
            <ac:spMk id="6" creationId="{3D15778B-B674-3F3A-A20E-1609BC52DE27}"/>
          </ac:spMkLst>
        </pc:spChg>
        <pc:spChg chg="add">
          <ac:chgData name="Franz Holzer" userId="88327dfe86e0f3b3" providerId="LiveId" clId="{ADDDDF6B-3FD8-4707-8304-894481C3D917}" dt="2025-09-14T10:57:39.147" v="20"/>
          <ac:spMkLst>
            <pc:docMk/>
            <pc:sldMk cId="1057489056" sldId="259"/>
            <ac:spMk id="7" creationId="{586E6EFB-5DA0-166F-AC0D-771940D35C9E}"/>
          </ac:spMkLst>
        </pc:spChg>
        <pc:spChg chg="add">
          <ac:chgData name="Franz Holzer" userId="88327dfe86e0f3b3" providerId="LiveId" clId="{ADDDDF6B-3FD8-4707-8304-894481C3D917}" dt="2025-09-14T10:57:39.147" v="20"/>
          <ac:spMkLst>
            <pc:docMk/>
            <pc:sldMk cId="1057489056" sldId="259"/>
            <ac:spMk id="8" creationId="{E2AE75E1-21FE-F3AE-982A-468608582942}"/>
          </ac:spMkLst>
        </pc:spChg>
        <pc:spChg chg="add">
          <ac:chgData name="Franz Holzer" userId="88327dfe86e0f3b3" providerId="LiveId" clId="{ADDDDF6B-3FD8-4707-8304-894481C3D917}" dt="2025-09-14T10:57:56.711" v="21"/>
          <ac:spMkLst>
            <pc:docMk/>
            <pc:sldMk cId="1057489056" sldId="259"/>
            <ac:spMk id="9" creationId="{C69B44A7-E293-B48B-6755-9753FA676B4E}"/>
          </ac:spMkLst>
        </pc:spChg>
        <pc:spChg chg="add">
          <ac:chgData name="Franz Holzer" userId="88327dfe86e0f3b3" providerId="LiveId" clId="{ADDDDF6B-3FD8-4707-8304-894481C3D917}" dt="2025-09-14T10:57:56.711" v="21"/>
          <ac:spMkLst>
            <pc:docMk/>
            <pc:sldMk cId="1057489056" sldId="259"/>
            <ac:spMk id="10" creationId="{57BD2CEF-969A-6310-0C0F-AA26710E0C22}"/>
          </ac:spMkLst>
        </pc:spChg>
        <pc:spChg chg="add">
          <ac:chgData name="Franz Holzer" userId="88327dfe86e0f3b3" providerId="LiveId" clId="{ADDDDF6B-3FD8-4707-8304-894481C3D917}" dt="2025-09-14T10:57:56.711" v="21"/>
          <ac:spMkLst>
            <pc:docMk/>
            <pc:sldMk cId="1057489056" sldId="259"/>
            <ac:spMk id="11" creationId="{791DD411-2657-E9D9-8B7C-BBD1D74357B1}"/>
          </ac:spMkLst>
        </pc:spChg>
        <pc:spChg chg="add">
          <ac:chgData name="Franz Holzer" userId="88327dfe86e0f3b3" providerId="LiveId" clId="{ADDDDF6B-3FD8-4707-8304-894481C3D917}" dt="2025-09-14T10:57:56.711" v="21"/>
          <ac:spMkLst>
            <pc:docMk/>
            <pc:sldMk cId="1057489056" sldId="259"/>
            <ac:spMk id="12" creationId="{8878D0D2-8E76-06FF-116A-2D6FDF4A6C59}"/>
          </ac:spMkLst>
        </pc:spChg>
        <pc:spChg chg="add">
          <ac:chgData name="Franz Holzer" userId="88327dfe86e0f3b3" providerId="LiveId" clId="{ADDDDF6B-3FD8-4707-8304-894481C3D917}" dt="2025-09-14T10:57:56.711" v="21"/>
          <ac:spMkLst>
            <pc:docMk/>
            <pc:sldMk cId="1057489056" sldId="259"/>
            <ac:spMk id="13" creationId="{E42505F4-6A3B-A4FA-5F82-7F81BACCC82E}"/>
          </ac:spMkLst>
        </pc:spChg>
      </pc:sldChg>
      <pc:sldChg chg="modSp mod">
        <pc:chgData name="Franz Holzer" userId="88327dfe86e0f3b3" providerId="LiveId" clId="{ADDDDF6B-3FD8-4707-8304-894481C3D917}" dt="2025-09-14T11:03:08.928" v="45" actId="14100"/>
        <pc:sldMkLst>
          <pc:docMk/>
          <pc:sldMk cId="148950685" sldId="260"/>
        </pc:sldMkLst>
        <pc:spChg chg="mod">
          <ac:chgData name="Franz Holzer" userId="88327dfe86e0f3b3" providerId="LiveId" clId="{ADDDDF6B-3FD8-4707-8304-894481C3D917}" dt="2025-09-14T11:03:08.928" v="45" actId="14100"/>
          <ac:spMkLst>
            <pc:docMk/>
            <pc:sldMk cId="148950685" sldId="260"/>
            <ac:spMk id="2" creationId="{3C039017-38BE-C9E1-3C43-EF4CB3CEA8B5}"/>
          </ac:spMkLst>
        </pc:spChg>
        <pc:spChg chg="mod">
          <ac:chgData name="Franz Holzer" userId="88327dfe86e0f3b3" providerId="LiveId" clId="{ADDDDF6B-3FD8-4707-8304-894481C3D917}" dt="2025-09-14T11:02:45.039" v="43" actId="27636"/>
          <ac:spMkLst>
            <pc:docMk/>
            <pc:sldMk cId="148950685" sldId="260"/>
            <ac:spMk id="3" creationId="{CAE83087-08D0-3EEA-0633-D987D88F6D61}"/>
          </ac:spMkLst>
        </pc:spChg>
        <pc:picChg chg="mod">
          <ac:chgData name="Franz Holzer" userId="88327dfe86e0f3b3" providerId="LiveId" clId="{ADDDDF6B-3FD8-4707-8304-894481C3D917}" dt="2025-09-14T11:03:00.510" v="44" actId="1076"/>
          <ac:picMkLst>
            <pc:docMk/>
            <pc:sldMk cId="148950685" sldId="260"/>
            <ac:picMk id="4" creationId="{A83E3D85-68A9-A6E4-C478-CA5CADD50A79}"/>
          </ac:picMkLst>
        </pc:picChg>
      </pc:sldChg>
    </pc:docChg>
  </pc:docChgLst>
  <pc:docChgLst>
    <pc:chgData name="Franz Holzer" userId="88327dfe86e0f3b3" providerId="LiveId" clId="{D75D1AEA-EE97-46AF-8E49-A5F14A16FE8F}"/>
    <pc:docChg chg="modSld">
      <pc:chgData name="Franz Holzer" userId="88327dfe86e0f3b3" providerId="LiveId" clId="{D75D1AEA-EE97-46AF-8E49-A5F14A16FE8F}" dt="2025-08-05T15:42:49.942" v="13" actId="688"/>
      <pc:docMkLst>
        <pc:docMk/>
      </pc:docMkLst>
      <pc:sldChg chg="addSp modSp mod">
        <pc:chgData name="Franz Holzer" userId="88327dfe86e0f3b3" providerId="LiveId" clId="{D75D1AEA-EE97-46AF-8E49-A5F14A16FE8F}" dt="2025-08-05T15:42:49.942" v="13" actId="688"/>
        <pc:sldMkLst>
          <pc:docMk/>
          <pc:sldMk cId="2789539769" sldId="257"/>
        </pc:sldMkLst>
      </pc:sldChg>
    </pc:docChg>
  </pc:docChgLst>
  <pc:docChgLst>
    <pc:chgData name="Franz Holzer" userId="88327dfe86e0f3b3" providerId="LiveId" clId="{43F2E071-DFBD-4160-98CA-087B9C92DCE9}"/>
    <pc:docChg chg="custSel modSld">
      <pc:chgData name="Franz Holzer" userId="88327dfe86e0f3b3" providerId="LiveId" clId="{43F2E071-DFBD-4160-98CA-087B9C92DCE9}" dt="2025-09-05T08:57:30.675" v="20" actId="20577"/>
      <pc:docMkLst>
        <pc:docMk/>
      </pc:docMkLst>
      <pc:sldChg chg="delSp modSp mod">
        <pc:chgData name="Franz Holzer" userId="88327dfe86e0f3b3" providerId="LiveId" clId="{43F2E071-DFBD-4160-98CA-087B9C92DCE9}" dt="2025-09-05T08:53:17.460" v="1" actId="478"/>
        <pc:sldMkLst>
          <pc:docMk/>
          <pc:sldMk cId="2789539769" sldId="257"/>
        </pc:sldMkLst>
      </pc:sldChg>
      <pc:sldChg chg="modSp mod">
        <pc:chgData name="Franz Holzer" userId="88327dfe86e0f3b3" providerId="LiveId" clId="{43F2E071-DFBD-4160-98CA-087B9C92DCE9}" dt="2025-09-05T08:57:30.675" v="20" actId="20577"/>
        <pc:sldMkLst>
          <pc:docMk/>
          <pc:sldMk cId="1057489056" sldId="259"/>
        </pc:sldMkLst>
        <pc:spChg chg="mod">
          <ac:chgData name="Franz Holzer" userId="88327dfe86e0f3b3" providerId="LiveId" clId="{43F2E071-DFBD-4160-98CA-087B9C92DCE9}" dt="2025-09-05T08:57:30.675" v="20" actId="20577"/>
          <ac:spMkLst>
            <pc:docMk/>
            <pc:sldMk cId="1057489056" sldId="259"/>
            <ac:spMk id="3" creationId="{A61A3192-E6A9-61AD-55CF-C03AD0ED6A8A}"/>
          </ac:spMkLst>
        </pc:spChg>
      </pc:sldChg>
      <pc:sldChg chg="modSp mod">
        <pc:chgData name="Franz Holzer" userId="88327dfe86e0f3b3" providerId="LiveId" clId="{43F2E071-DFBD-4160-98CA-087B9C92DCE9}" dt="2025-09-05T08:53:26.597" v="2" actId="20577"/>
        <pc:sldMkLst>
          <pc:docMk/>
          <pc:sldMk cId="148950685" sldId="260"/>
        </pc:sldMkLst>
        <pc:spChg chg="mod">
          <ac:chgData name="Franz Holzer" userId="88327dfe86e0f3b3" providerId="LiveId" clId="{43F2E071-DFBD-4160-98CA-087B9C92DCE9}" dt="2025-09-05T08:53:26.597" v="2" actId="20577"/>
          <ac:spMkLst>
            <pc:docMk/>
            <pc:sldMk cId="148950685" sldId="260"/>
            <ac:spMk id="3" creationId="{CAE83087-08D0-3EEA-0633-D987D88F6D61}"/>
          </ac:spMkLst>
        </pc:spChg>
      </pc:sldChg>
      <pc:sldChg chg="modSp mod">
        <pc:chgData name="Franz Holzer" userId="88327dfe86e0f3b3" providerId="LiveId" clId="{43F2E071-DFBD-4160-98CA-087B9C92DCE9}" dt="2025-09-05T08:55:42.875" v="8" actId="27636"/>
        <pc:sldMkLst>
          <pc:docMk/>
          <pc:sldMk cId="2779794131" sldId="263"/>
        </pc:sldMkLst>
        <pc:spChg chg="mod">
          <ac:chgData name="Franz Holzer" userId="88327dfe86e0f3b3" providerId="LiveId" clId="{43F2E071-DFBD-4160-98CA-087B9C92DCE9}" dt="2025-09-05T08:55:42.875" v="8" actId="27636"/>
          <ac:spMkLst>
            <pc:docMk/>
            <pc:sldMk cId="2779794131" sldId="263"/>
            <ac:spMk id="3" creationId="{83D82F2C-9FBC-A29B-2CDC-32978547BD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398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633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066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1414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6174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8981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174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61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998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595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278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811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400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981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291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391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CH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407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hyperlink" Target="https://www.swisstransfer.com/de-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hyperlink" Target="https://syndicom.ch/pensionierte/news/syndicom-pensionierten-gruppen-wie-veroeffentliche-ich-einen-beitra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F740D-C820-98EA-DCB0-F39A2D5AF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 fontScale="90000"/>
          </a:bodyPr>
          <a:lstStyle/>
          <a:p>
            <a:pPr algn="l"/>
            <a:r>
              <a:rPr lang="de-CH" sz="4000" noProof="0" dirty="0">
                <a:solidFill>
                  <a:schemeClr val="tx2"/>
                </a:solidFill>
              </a:rPr>
              <a:t>Wie übermittle ich Bilder zu meinem Beitrag für die Webseite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4C6250-0A66-09F9-E1C8-10BE7817D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de-CH" sz="2000" noProof="0" dirty="0">
                <a:solidFill>
                  <a:schemeClr val="tx2"/>
                </a:solidFill>
              </a:rPr>
              <a:t>Pensionierte </a:t>
            </a:r>
            <a:r>
              <a:rPr lang="de-CH" sz="2000" noProof="0" dirty="0" err="1">
                <a:solidFill>
                  <a:schemeClr val="tx2"/>
                </a:solidFill>
              </a:rPr>
              <a:t>syndicom</a:t>
            </a:r>
            <a:endParaRPr lang="de-CH" sz="2000" noProof="0" dirty="0">
              <a:solidFill>
                <a:schemeClr val="tx2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A5455E1-4B96-6FD5-3DCA-DD018B96C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3530594"/>
            <a:ext cx="4141760" cy="71121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8953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3156B6-04DC-2B40-0919-2B27F924B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Schritt für Schritt Anleitung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5F9DE3-D40D-05D4-DE3E-D39BDA6B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sz="2400" dirty="0"/>
              <a:t>Grösse der Bilder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Im Gegensatz zum Bulletin, wo eine möglichst hohe Auflösung erwartet wird, sollten die Fotos für die Webseite nicht zu gross sein:</a:t>
            </a:r>
          </a:p>
          <a:p>
            <a:pPr marL="0" indent="0">
              <a:buNone/>
            </a:pPr>
            <a:endParaRPr lang="de-CH" dirty="0"/>
          </a:p>
          <a:p>
            <a:r>
              <a:rPr lang="de-CH" dirty="0"/>
              <a:t>Nicht grösser als 500Kb pro Bild</a:t>
            </a:r>
          </a:p>
          <a:p>
            <a:r>
              <a:rPr lang="de-CH" dirty="0"/>
              <a:t>Max. 2500Pixel Auflösung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Solltest du die Bilder nicht selber anpassen können, können wir das für dich übernehmen.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7581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8192F-05B8-D125-C89F-6BE4E3A35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CDBB9-EBBD-3287-359B-0D4DBF600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Schritt für Schritt Anleitung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1A3192-E6A9-61AD-55CF-C03AD0ED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3" y="1548881"/>
            <a:ext cx="9042349" cy="4777273"/>
          </a:xfrm>
        </p:spPr>
        <p:txBody>
          <a:bodyPr>
            <a:normAutofit lnSpcReduction="10000"/>
          </a:bodyPr>
          <a:lstStyle/>
          <a:p>
            <a:r>
              <a:rPr lang="de-CH" b="1" dirty="0"/>
              <a:t>Richtlinien für die Verwendung von Bildern auf der Webseite</a:t>
            </a:r>
            <a:endParaRPr lang="de-CH" dirty="0"/>
          </a:p>
          <a:p>
            <a:r>
              <a:rPr lang="de-CH" dirty="0"/>
              <a:t>📸 </a:t>
            </a:r>
            <a:r>
              <a:rPr lang="de-CH" b="1" dirty="0"/>
              <a:t>Bildanzahl begrenzen</a:t>
            </a:r>
            <a:r>
              <a:rPr lang="de-CH" dirty="0"/>
              <a:t> </a:t>
            </a:r>
            <a:br>
              <a:rPr lang="de-CH" dirty="0"/>
            </a:br>
            <a:r>
              <a:rPr lang="de-CH" dirty="0"/>
              <a:t>Verwende maximal 20 Bilder pro Anlass. Wähle gezielt aus und verzichte auf weniger gelungene Aufnahmen.</a:t>
            </a:r>
          </a:p>
          <a:p>
            <a:r>
              <a:rPr lang="de-CH" dirty="0"/>
              <a:t>🗓️ </a:t>
            </a:r>
            <a:r>
              <a:rPr lang="de-CH" b="1" dirty="0"/>
              <a:t>Agenda-Einträge</a:t>
            </a:r>
            <a:r>
              <a:rPr lang="de-CH" dirty="0"/>
              <a:t> </a:t>
            </a:r>
            <a:br>
              <a:rPr lang="de-CH" dirty="0"/>
            </a:br>
            <a:r>
              <a:rPr lang="de-CH" dirty="0"/>
              <a:t>Für Einträge in der Agenda reichen ein bis zwei aussagekräftige Bilder aus, die den Inhalt klar unterstützen.</a:t>
            </a:r>
          </a:p>
          <a:p>
            <a:r>
              <a:rPr lang="de-CH" dirty="0"/>
              <a:t>🔁 </a:t>
            </a:r>
            <a:r>
              <a:rPr lang="de-CH" b="1" dirty="0"/>
              <a:t>Wiederholungen vermeiden</a:t>
            </a:r>
            <a:r>
              <a:rPr lang="de-CH" dirty="0"/>
              <a:t> </a:t>
            </a:r>
            <a:br>
              <a:rPr lang="de-CH" dirty="0"/>
            </a:br>
            <a:r>
              <a:rPr lang="de-CH" dirty="0"/>
              <a:t>Vermeide doppelte oder sehr ähnliche Bilder – Vielfalt schafft mehr Wirkung.</a:t>
            </a:r>
          </a:p>
          <a:p>
            <a:r>
              <a:rPr lang="de-CH" dirty="0"/>
              <a:t>🚫 </a:t>
            </a:r>
            <a:r>
              <a:rPr lang="de-CH" b="1" dirty="0"/>
              <a:t>Keine kompromittierenden Inhalte</a:t>
            </a:r>
            <a:r>
              <a:rPr lang="de-CH" dirty="0"/>
              <a:t> </a:t>
            </a:r>
            <a:br>
              <a:rPr lang="de-CH" dirty="0"/>
            </a:br>
            <a:r>
              <a:rPr lang="de-CH" dirty="0"/>
              <a:t>Stelle sicher, dass keine Bilder veröffentlicht werden, die Personen in unangemessenen oder peinlichen Situationen zeigen.</a:t>
            </a:r>
          </a:p>
          <a:p>
            <a:r>
              <a:rPr lang="de-CH" dirty="0"/>
              <a:t>✅ </a:t>
            </a:r>
            <a:r>
              <a:rPr lang="de-CH" b="1" dirty="0"/>
              <a:t>Einverständnis einholen</a:t>
            </a:r>
            <a:r>
              <a:rPr lang="de-CH" dirty="0"/>
              <a:t> </a:t>
            </a:r>
            <a:br>
              <a:rPr lang="de-CH" dirty="0"/>
            </a:br>
            <a:r>
              <a:rPr lang="de-CH" dirty="0"/>
              <a:t>Die abgebildeten Personen müssen der Veröffentlichung ihrer Fotos auf der Webseite ausdrücklich zustimmen.</a:t>
            </a:r>
          </a:p>
          <a:p>
            <a:pPr marL="0" indent="0">
              <a:buNone/>
            </a:pP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5748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039017-38BE-C9E1-3C43-EF4CB3CEA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218609" cy="1280890"/>
          </a:xfrm>
        </p:spPr>
        <p:txBody>
          <a:bodyPr>
            <a:normAutofit/>
          </a:bodyPr>
          <a:lstStyle/>
          <a:p>
            <a:r>
              <a:rPr lang="de-CH" sz="3200" dirty="0"/>
              <a:t>Transfer deiner Bilder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E83087-08D0-3EEA-0633-D987D88F6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5" y="2133600"/>
            <a:ext cx="4791489" cy="3777622"/>
          </a:xfrm>
        </p:spPr>
        <p:txBody>
          <a:bodyPr>
            <a:normAutofit/>
          </a:bodyPr>
          <a:lstStyle/>
          <a:p>
            <a:r>
              <a:rPr lang="de-CH" dirty="0">
                <a:solidFill>
                  <a:srgbClr val="000000"/>
                </a:solidFill>
              </a:rPr>
              <a:t>Versenden der Bilder via E-Mail ist unpraktisch und erzeugt bei jedem Empfänger eine grosse Datenablage. Darum empfehlen wir die Bilder via </a:t>
            </a:r>
            <a:r>
              <a:rPr lang="de-CH" b="1" dirty="0" err="1">
                <a:solidFill>
                  <a:srgbClr val="000000"/>
                </a:solidFill>
              </a:rPr>
              <a:t>swisstransfer</a:t>
            </a:r>
            <a:r>
              <a:rPr lang="de-CH" dirty="0">
                <a:solidFill>
                  <a:srgbClr val="000000"/>
                </a:solidFill>
              </a:rPr>
              <a:t> zu übermitteln.</a:t>
            </a:r>
            <a:br>
              <a:rPr lang="de-CH" dirty="0">
                <a:solidFill>
                  <a:srgbClr val="000000"/>
                </a:solidFill>
              </a:rPr>
            </a:br>
            <a:r>
              <a:rPr lang="de-CH" dirty="0">
                <a:solidFill>
                  <a:srgbClr val="000000"/>
                </a:solidFill>
              </a:rPr>
              <a:t>Das geht ganz einfach.</a:t>
            </a:r>
          </a:p>
          <a:p>
            <a:r>
              <a:rPr lang="de-CH" dirty="0">
                <a:solidFill>
                  <a:srgbClr val="000000"/>
                </a:solidFill>
              </a:rPr>
              <a:t>Rufe die Seite von </a:t>
            </a:r>
            <a:r>
              <a:rPr lang="de-CH" dirty="0" err="1">
                <a:solidFill>
                  <a:srgbClr val="000000"/>
                </a:solidFill>
              </a:rPr>
              <a:t>swisstransfer</a:t>
            </a:r>
            <a:r>
              <a:rPr lang="de-CH" dirty="0">
                <a:solidFill>
                  <a:srgbClr val="000000"/>
                </a:solidFill>
              </a:rPr>
              <a:t> auf unter: </a:t>
            </a:r>
            <a:r>
              <a:rPr lang="de-CH" u="sng" dirty="0">
                <a:solidFill>
                  <a:srgbClr val="000000"/>
                </a:solidFill>
                <a:hlinkClick r:id="rId2"/>
              </a:rPr>
              <a:t>https://www.swisstransfer.com/de-ch</a:t>
            </a:r>
            <a:endParaRPr lang="de-CH" u="sng" dirty="0">
              <a:solidFill>
                <a:srgbClr val="000000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Füge deine Bilder oder ganze Ordner ein.</a:t>
            </a:r>
          </a:p>
          <a:p>
            <a:endParaRPr lang="de-CH" dirty="0">
              <a:solidFill>
                <a:srgbClr val="000000"/>
              </a:solidFill>
            </a:endParaRPr>
          </a:p>
          <a:p>
            <a:endParaRPr lang="de-CH" dirty="0">
              <a:solidFill>
                <a:srgbClr val="000000"/>
              </a:solidFill>
            </a:endParaRPr>
          </a:p>
        </p:txBody>
      </p:sp>
      <p:pic>
        <p:nvPicPr>
          <p:cNvPr id="4" name="Grafik 3" descr="Ein Bild, das Text, Screenshot, Multimedia, Betriebssystem enthält.&#10;&#10;KI-generierte Inhalte können fehlerhaft sein.">
            <a:extLst>
              <a:ext uri="{FF2B5EF4-FFF2-40B4-BE49-F238E27FC236}">
                <a16:creationId xmlns:a16="http://schemas.microsoft.com/office/drawing/2014/main" id="{A83E3D85-68A9-A6E4-C478-CA5CADD50A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999" y="1200557"/>
            <a:ext cx="4588574" cy="471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0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4C165-EF84-0B9A-07FE-D09390C3E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de-CH" sz="3200" dirty="0"/>
              <a:t>Dateien einfügen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734DBD-FBF6-BEA8-4029-55B246F04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de-CH" sz="1600" dirty="0">
                <a:solidFill>
                  <a:schemeClr val="tx1"/>
                </a:solidFill>
              </a:rPr>
              <a:t>Gib deine E-Mail-Adresse ein.</a:t>
            </a:r>
          </a:p>
          <a:p>
            <a:r>
              <a:rPr lang="de-CH" sz="1600" dirty="0">
                <a:solidFill>
                  <a:schemeClr val="tx1"/>
                </a:solidFill>
              </a:rPr>
              <a:t>Du erhältst dann einen Bestätigungs-code, den du einfügen musst.</a:t>
            </a:r>
          </a:p>
          <a:p>
            <a:endParaRPr lang="de-CH" sz="1600" dirty="0">
              <a:solidFill>
                <a:schemeClr val="tx1"/>
              </a:solidFill>
            </a:endParaRPr>
          </a:p>
        </p:txBody>
      </p:sp>
      <p:pic>
        <p:nvPicPr>
          <p:cNvPr id="4" name="Grafik 3" descr="Ein Bild, das Text, Screenshot, Software, Computersymbol enthält.&#10;&#10;KI-generierte Inhalte können fehlerhaft sein.">
            <a:extLst>
              <a:ext uri="{FF2B5EF4-FFF2-40B4-BE49-F238E27FC236}">
                <a16:creationId xmlns:a16="http://schemas.microsoft.com/office/drawing/2014/main" id="{740F40A1-A88F-B98C-2611-DD247991CE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3" r="5792" b="2"/>
          <a:stretch>
            <a:fillRect/>
          </a:stretch>
        </p:blipFill>
        <p:spPr>
          <a:xfrm>
            <a:off x="5943600" y="645106"/>
            <a:ext cx="5599943" cy="524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E1A7C-B247-1F7E-EC99-C973CCCF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de-CH" sz="3200" dirty="0"/>
              <a:t>Abschluss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823240-C020-3610-6D6E-AB14C77CA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de-CH" dirty="0">
                <a:solidFill>
                  <a:srgbClr val="000000"/>
                </a:solidFill>
              </a:rPr>
              <a:t>Schon fast fertig</a:t>
            </a:r>
          </a:p>
          <a:p>
            <a:r>
              <a:rPr lang="de-CH" dirty="0">
                <a:solidFill>
                  <a:srgbClr val="000000"/>
                </a:solidFill>
              </a:rPr>
              <a:t>Nun musst du nur noch den Link kopieren und in deine Mittteilung einfügen.</a:t>
            </a:r>
          </a:p>
          <a:p>
            <a:r>
              <a:rPr lang="de-CH" dirty="0">
                <a:solidFill>
                  <a:srgbClr val="000000"/>
                </a:solidFill>
              </a:rPr>
              <a:t>Der Empfänger kann dann deine Bilder herunterladen.</a:t>
            </a:r>
          </a:p>
        </p:txBody>
      </p:sp>
      <p:pic>
        <p:nvPicPr>
          <p:cNvPr id="4" name="Grafik 3" descr="Ein Bild, das Text, Screenshot, Schrift, Betriebssystem enthält.&#10;&#10;KI-generierte Inhalte können fehlerhaft sein.">
            <a:extLst>
              <a:ext uri="{FF2B5EF4-FFF2-40B4-BE49-F238E27FC236}">
                <a16:creationId xmlns:a16="http://schemas.microsoft.com/office/drawing/2014/main" id="{BD967083-58A0-2098-851F-869EC206F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705" y="645106"/>
            <a:ext cx="3962048" cy="5247747"/>
          </a:xfrm>
          <a:prstGeom prst="rect">
            <a:avLst/>
          </a:prstGeom>
        </p:spPr>
      </p:pic>
      <p:sp>
        <p:nvSpPr>
          <p:cNvPr id="5" name="Sprechblase: oval 4">
            <a:extLst>
              <a:ext uri="{FF2B5EF4-FFF2-40B4-BE49-F238E27FC236}">
                <a16:creationId xmlns:a16="http://schemas.microsoft.com/office/drawing/2014/main" id="{265F4C33-487A-F228-0FF0-AEA42B4742F5}"/>
              </a:ext>
            </a:extLst>
          </p:cNvPr>
          <p:cNvSpPr/>
          <p:nvPr/>
        </p:nvSpPr>
        <p:spPr>
          <a:xfrm>
            <a:off x="9760649" y="2588259"/>
            <a:ext cx="1958600" cy="680720"/>
          </a:xfrm>
          <a:prstGeom prst="wedgeEllipseCallout">
            <a:avLst>
              <a:gd name="adj1" fmla="val -24644"/>
              <a:gd name="adj2" fmla="val 8717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dirty="0"/>
              <a:t>Link hier kopieren</a:t>
            </a:r>
          </a:p>
        </p:txBody>
      </p:sp>
    </p:spTree>
    <p:extLst>
      <p:ext uri="{BB962C8B-B14F-4D97-AF65-F5344CB8AC3E}">
        <p14:creationId xmlns:p14="http://schemas.microsoft.com/office/powerpoint/2010/main" val="405526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8966F-AEFE-0423-BDA8-5F4523418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de-CH" sz="3200"/>
              <a:t>Vielen Dank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D82F2C-9FBC-A29B-2CDC-32978547B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 fontScale="85000" lnSpcReduction="20000"/>
          </a:bodyPr>
          <a:lstStyle/>
          <a:p>
            <a:r>
              <a:rPr lang="de-CH" sz="1600" dirty="0">
                <a:solidFill>
                  <a:schemeClr val="tx1"/>
                </a:solidFill>
              </a:rPr>
              <a:t>Alle Informationen zum Thema findest du hier:</a:t>
            </a:r>
          </a:p>
          <a:p>
            <a:endParaRPr lang="de-CH" sz="1600" dirty="0">
              <a:solidFill>
                <a:schemeClr val="tx1"/>
              </a:solidFill>
            </a:endParaRPr>
          </a:p>
          <a:p>
            <a:r>
              <a:rPr lang="de-CH" sz="1600" dirty="0">
                <a:solidFill>
                  <a:schemeClr val="tx1"/>
                </a:solidFill>
                <a:hlinkClick r:id="rId2"/>
              </a:rPr>
              <a:t>https://syndicom.ch/pensionierte/news/syndicom-pensionierten-gruppen-wie-veroeffentliche-ich-einen-beitrag/</a:t>
            </a:r>
            <a:endParaRPr lang="de-CH" sz="1600" dirty="0">
              <a:solidFill>
                <a:schemeClr val="tx1"/>
              </a:solidFill>
            </a:endParaRPr>
          </a:p>
          <a:p>
            <a:endParaRPr lang="de-CH" sz="1600" dirty="0">
              <a:solidFill>
                <a:schemeClr val="tx1"/>
              </a:solidFill>
            </a:endParaRPr>
          </a:p>
          <a:p>
            <a:endParaRPr lang="de-CH" sz="1600" dirty="0">
              <a:solidFill>
                <a:schemeClr val="tx1"/>
              </a:solidFill>
            </a:endParaRPr>
          </a:p>
          <a:p>
            <a:endParaRPr lang="de-CH" sz="1600" dirty="0">
              <a:solidFill>
                <a:schemeClr val="tx1"/>
              </a:solidFill>
            </a:endParaRPr>
          </a:p>
          <a:p>
            <a:endParaRPr lang="de-CH" sz="1600" dirty="0">
              <a:solidFill>
                <a:schemeClr val="tx1"/>
              </a:solidFill>
            </a:endParaRPr>
          </a:p>
          <a:p>
            <a:endParaRPr lang="de-CH" sz="1600" dirty="0">
              <a:solidFill>
                <a:schemeClr val="tx1"/>
              </a:solidFill>
            </a:endParaRPr>
          </a:p>
          <a:p>
            <a:endParaRPr lang="de-CH" sz="1600" dirty="0">
              <a:solidFill>
                <a:schemeClr val="tx1"/>
              </a:solidFill>
            </a:endParaRPr>
          </a:p>
          <a:p>
            <a:r>
              <a:rPr lang="de-CH" sz="1600" dirty="0">
                <a:solidFill>
                  <a:schemeClr val="tx1"/>
                </a:solidFill>
              </a:rPr>
              <a:t>Für Fragen kannst du mir gerne schreiben unter: f.holzer@bluewin.ch</a:t>
            </a:r>
          </a:p>
        </p:txBody>
      </p:sp>
      <p:pic>
        <p:nvPicPr>
          <p:cNvPr id="7" name="Grafik 6" descr="Ein Bild, das Text, Screenshot, Menschliches Gesicht, Onlinewerbung enthält.&#10;&#10;KI-generierte Inhalte können fehlerhaft sein.">
            <a:extLst>
              <a:ext uri="{FF2B5EF4-FFF2-40B4-BE49-F238E27FC236}">
                <a16:creationId xmlns:a16="http://schemas.microsoft.com/office/drawing/2014/main" id="{0E84A2BF-0E0C-6278-832B-B31C5C34AF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5" r="19052" b="2"/>
          <a:stretch>
            <a:fillRect/>
          </a:stretch>
        </p:blipFill>
        <p:spPr>
          <a:xfrm>
            <a:off x="6522720" y="1139616"/>
            <a:ext cx="5284983" cy="457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9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327</Words>
  <Application>Microsoft Office PowerPoint</Application>
  <PresentationFormat>Breitbild</PresentationFormat>
  <Paragraphs>41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Fetzen</vt:lpstr>
      <vt:lpstr>Wie übermittle ich Bilder zu meinem Beitrag für die Webseite</vt:lpstr>
      <vt:lpstr>Schritt für Schritt Anleitung</vt:lpstr>
      <vt:lpstr>Schritt für Schritt Anleitung</vt:lpstr>
      <vt:lpstr>Transfer deiner Bilder</vt:lpstr>
      <vt:lpstr>Dateien einfügen</vt:lpstr>
      <vt:lpstr>Abschluss</vt:lpstr>
      <vt:lpstr>Vielen Dank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Franz Holzer</dc:creator>
  <cp:lastModifiedBy>Franz Holzer</cp:lastModifiedBy>
  <cp:revision>1</cp:revision>
  <dcterms:created xsi:type="dcterms:W3CDTF">2025-08-05T09:28:22Z</dcterms:created>
  <dcterms:modified xsi:type="dcterms:W3CDTF">2025-09-14T11:03:09Z</dcterms:modified>
</cp:coreProperties>
</file>